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1" y="-64008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La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Clochette</a:t>
            </a:r>
            <a:r>
              <a:rPr lang="en-US" sz="4800" b="1" dirty="0" smtClean="0">
                <a:latin typeface="Brush Script MT" panose="03060802040406070304" pitchFamily="66" charset="0"/>
              </a:rPr>
              <a:t/>
            </a:r>
            <a:br>
              <a:rPr lang="en-US" sz="4800" b="1" dirty="0" smtClean="0">
                <a:latin typeface="Brush Script MT" panose="03060802040406070304" pitchFamily="66" charset="0"/>
              </a:rPr>
            </a:br>
            <a:r>
              <a:rPr lang="en-US" sz="4800" b="1" dirty="0" smtClean="0">
                <a:latin typeface="Berlin Sans FB Demi" panose="020E0802020502020306" pitchFamily="34" charset="0"/>
              </a:rPr>
              <a:t>In French, write about yourself.  Please include the following info:</a:t>
            </a: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2588861"/>
            <a:ext cx="11090564" cy="4269139"/>
          </a:xfrm>
        </p:spPr>
        <p:txBody>
          <a:bodyPr>
            <a:normAutofit fontScale="92500" lnSpcReduction="20000"/>
          </a:bodyPr>
          <a:lstStyle/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200" b="1" dirty="0" smtClean="0"/>
              <a:t>Name and </a:t>
            </a:r>
            <a:r>
              <a:rPr lang="fr-FR" sz="3200" b="1" dirty="0" err="1" smtClean="0"/>
              <a:t>age</a:t>
            </a:r>
            <a:endParaRPr lang="fr-FR" sz="3200" b="1" dirty="0" smtClean="0"/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200" b="1" dirty="0" err="1" smtClean="0"/>
              <a:t>Where</a:t>
            </a:r>
            <a:r>
              <a:rPr lang="fr-FR" sz="3200" b="1" dirty="0" smtClean="0"/>
              <a:t> do </a:t>
            </a:r>
            <a:r>
              <a:rPr lang="fr-FR" sz="3200" b="1" dirty="0" err="1" smtClean="0"/>
              <a:t>you</a:t>
            </a:r>
            <a:r>
              <a:rPr lang="fr-FR" sz="3200" b="1" dirty="0" smtClean="0"/>
              <a:t> live and </a:t>
            </a:r>
            <a:r>
              <a:rPr lang="fr-FR" sz="3200" b="1" dirty="0" err="1" smtClean="0"/>
              <a:t>with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whom</a:t>
            </a:r>
            <a:r>
              <a:rPr lang="fr-FR" sz="3200" b="1" dirty="0" smtClean="0"/>
              <a:t>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200" b="1" dirty="0" smtClean="0"/>
              <a:t>Do </a:t>
            </a:r>
            <a:r>
              <a:rPr lang="fr-FR" sz="3200" b="1" dirty="0" err="1" smtClean="0"/>
              <a:t>you</a:t>
            </a:r>
            <a:r>
              <a:rPr lang="fr-FR" sz="3200" b="1" dirty="0" smtClean="0"/>
              <a:t> have a pet?  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r>
              <a:rPr lang="fr-FR" sz="3200" b="1" dirty="0" smtClean="0"/>
              <a:t>If </a:t>
            </a:r>
            <a:r>
              <a:rPr lang="fr-FR" sz="3200" b="1" dirty="0" err="1" smtClean="0"/>
              <a:t>so</a:t>
            </a:r>
            <a:r>
              <a:rPr lang="fr-FR" sz="3200" b="1" dirty="0" smtClean="0"/>
              <a:t>, </a:t>
            </a:r>
            <a:r>
              <a:rPr lang="fr-FR" sz="3200" b="1" dirty="0" err="1" smtClean="0"/>
              <a:t>what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kind</a:t>
            </a:r>
            <a:r>
              <a:rPr lang="fr-FR" sz="3200" b="1" dirty="0" smtClean="0"/>
              <a:t>?  If not, </a:t>
            </a:r>
            <a:r>
              <a:rPr lang="fr-FR" sz="3200" b="1" dirty="0" err="1" smtClean="0"/>
              <a:t>what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kind</a:t>
            </a:r>
            <a:r>
              <a:rPr lang="fr-FR" sz="3200" b="1" dirty="0" smtClean="0"/>
              <a:t> of pet do </a:t>
            </a:r>
            <a:r>
              <a:rPr lang="fr-FR" sz="3200" b="1" dirty="0" err="1" smtClean="0"/>
              <a:t>you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want</a:t>
            </a:r>
            <a:r>
              <a:rPr lang="fr-FR" sz="3200" b="1" dirty="0" smtClean="0"/>
              <a:t>?</a:t>
            </a:r>
          </a:p>
          <a:p>
            <a:pPr marL="742950" indent="-742950">
              <a:buFont typeface="Franklin Gothic Book" panose="020B0503020102020204" pitchFamily="34" charset="0"/>
              <a:buAutoNum type="arabicPeriod"/>
            </a:pPr>
            <a:endParaRPr lang="fr-FR" sz="1200" b="1" dirty="0"/>
          </a:p>
          <a:p>
            <a:pPr marL="0" indent="0">
              <a:buNone/>
            </a:pPr>
            <a:r>
              <a:rPr lang="fr-FR" sz="4000" b="1" u="sng" dirty="0" err="1" smtClean="0"/>
              <a:t>Useful</a:t>
            </a:r>
            <a:r>
              <a:rPr lang="fr-FR" sz="4000" b="1" u="sng" dirty="0" smtClean="0"/>
              <a:t> phrases:</a:t>
            </a:r>
          </a:p>
          <a:p>
            <a:pPr marL="0" indent="0">
              <a:buNone/>
            </a:pPr>
            <a:r>
              <a:rPr lang="fr-FR" sz="4000" b="1" dirty="0" smtClean="0"/>
              <a:t>J’habite à		J’ai / je n’ai pas de		</a:t>
            </a:r>
            <a:r>
              <a:rPr lang="fr-FR" sz="100" b="1" dirty="0" smtClean="0"/>
              <a:t>	</a:t>
            </a:r>
            <a:r>
              <a:rPr lang="fr-FR" sz="1900" b="1" dirty="0" smtClean="0"/>
              <a:t>	</a:t>
            </a:r>
            <a:r>
              <a:rPr lang="fr-FR" sz="4000" b="1" dirty="0" smtClean="0"/>
              <a:t/>
            </a:r>
            <a:br>
              <a:rPr lang="fr-FR" sz="4000" b="1" dirty="0" smtClean="0"/>
            </a:br>
            <a:r>
              <a:rPr lang="fr-FR" sz="4000" b="1" dirty="0" smtClean="0"/>
              <a:t>Je veux / je ne veux pas de		Je suis / je ne suis pas</a:t>
            </a:r>
            <a:endParaRPr lang="fr-FR" sz="1900" b="1" dirty="0"/>
          </a:p>
          <a:p>
            <a:pPr marL="0" indent="0">
              <a:buNone/>
            </a:pPr>
            <a:endParaRPr lang="fr-FR" sz="4000" b="1" dirty="0"/>
          </a:p>
        </p:txBody>
      </p:sp>
    </p:spTree>
    <p:extLst>
      <p:ext uri="{BB962C8B-B14F-4D97-AF65-F5344CB8AC3E}">
        <p14:creationId xmlns:p14="http://schemas.microsoft.com/office/powerpoint/2010/main" val="3654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Dessiner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2153413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Listen</a:t>
            </a:r>
            <a:r>
              <a:rPr lang="fr-FR" sz="4000" b="1" dirty="0" smtClean="0"/>
              <a:t> to the conversation and </a:t>
            </a:r>
            <a:r>
              <a:rPr lang="fr-FR" sz="4000" b="1" dirty="0" err="1" smtClean="0"/>
              <a:t>draw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something</a:t>
            </a:r>
            <a:r>
              <a:rPr lang="fr-FR" sz="4000" b="1" dirty="0" smtClean="0"/>
              <a:t> to </a:t>
            </a:r>
            <a:r>
              <a:rPr lang="fr-FR" sz="4000" b="1" dirty="0" err="1" smtClean="0"/>
              <a:t>represent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each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piece</a:t>
            </a:r>
            <a:r>
              <a:rPr lang="fr-FR" sz="4000" b="1" dirty="0" smtClean="0"/>
              <a:t> of information </a:t>
            </a:r>
            <a:r>
              <a:rPr lang="fr-FR" sz="4000" b="1" dirty="0" err="1" smtClean="0"/>
              <a:t>we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lear</a:t>
            </a:r>
            <a:r>
              <a:rPr lang="fr-FR" sz="4000" b="1" dirty="0" smtClean="0"/>
              <a:t> about the </a:t>
            </a:r>
            <a:r>
              <a:rPr lang="fr-FR" sz="4000" b="1" dirty="0" err="1" smtClean="0"/>
              <a:t>person</a:t>
            </a:r>
            <a:r>
              <a:rPr lang="fr-FR" sz="4000" b="1" dirty="0" smtClean="0"/>
              <a:t>.</a:t>
            </a:r>
            <a:endParaRPr lang="fr-FR" sz="2400" b="1" dirty="0"/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416301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err="1" smtClean="0">
                <a:latin typeface="Brush Script MT" panose="03060802040406070304" pitchFamily="66" charset="0"/>
              </a:rPr>
              <a:t>Parler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2153413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smtClean="0"/>
              <a:t>In French, tell </a:t>
            </a:r>
            <a:r>
              <a:rPr lang="fr-FR" sz="4000" b="1" dirty="0" err="1" smtClean="0"/>
              <a:t>your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partner</a:t>
            </a:r>
            <a:r>
              <a:rPr lang="fr-FR" sz="4000" b="1" dirty="0" smtClean="0"/>
              <a:t> about one of the people.  Use </a:t>
            </a:r>
            <a:r>
              <a:rPr lang="fr-FR" sz="4000" b="1" dirty="0" err="1" smtClean="0"/>
              <a:t>your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drawing</a:t>
            </a:r>
            <a:r>
              <a:rPr lang="fr-FR" sz="4000" b="1" dirty="0" smtClean="0"/>
              <a:t> to help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remember</a:t>
            </a:r>
            <a:r>
              <a:rPr lang="fr-FR" sz="4000" b="1" dirty="0" smtClean="0"/>
              <a:t>.</a:t>
            </a:r>
            <a:endParaRPr lang="fr-FR" sz="2400" b="1" dirty="0"/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58628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Lire</a:t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2153413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smtClean="0"/>
              <a:t>Read the script and </a:t>
            </a:r>
            <a:r>
              <a:rPr lang="fr-FR" sz="4000" b="1" dirty="0" err="1" smtClean="0"/>
              <a:t>circle</a:t>
            </a:r>
            <a:r>
              <a:rPr lang="fr-FR" sz="4000" b="1" dirty="0" smtClean="0"/>
              <a:t>/</a:t>
            </a:r>
            <a:r>
              <a:rPr lang="fr-FR" sz="4000" b="1" dirty="0" err="1" smtClean="0"/>
              <a:t>highlight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any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unfamliar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words</a:t>
            </a:r>
            <a:endParaRPr lang="fr-FR" sz="2400" b="1" dirty="0"/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2653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2153413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err="1" smtClean="0"/>
              <a:t>Choose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roles</a:t>
            </a:r>
            <a:r>
              <a:rPr lang="fr-FR" sz="4000" b="1" dirty="0" smtClean="0"/>
              <a:t> (Brandon or </a:t>
            </a:r>
            <a:r>
              <a:rPr lang="fr-FR" sz="4000" b="1" dirty="0" err="1"/>
              <a:t>J</a:t>
            </a:r>
            <a:r>
              <a:rPr lang="fr-FR" sz="4000" b="1" dirty="0" err="1" smtClean="0"/>
              <a:t>ake</a:t>
            </a:r>
            <a:r>
              <a:rPr lang="fr-FR" sz="4000" b="1" dirty="0" smtClean="0"/>
              <a:t>)</a:t>
            </a:r>
          </a:p>
          <a:p>
            <a:pPr marL="0" indent="0" algn="just">
              <a:buNone/>
            </a:pPr>
            <a:endParaRPr lang="fr-FR" sz="4000" b="1" dirty="0" smtClean="0"/>
          </a:p>
          <a:p>
            <a:pPr marL="0" indent="0" algn="just">
              <a:buNone/>
            </a:pPr>
            <a:r>
              <a:rPr lang="fr-FR" sz="4000" b="1" dirty="0" smtClean="0"/>
              <a:t>Practice actions for </a:t>
            </a:r>
            <a:r>
              <a:rPr lang="fr-FR" sz="4000" b="1" dirty="0" err="1" smtClean="0"/>
              <a:t>each</a:t>
            </a:r>
            <a:r>
              <a:rPr lang="fr-FR" sz="4000" b="1" dirty="0" smtClean="0"/>
              <a:t> line and </a:t>
            </a:r>
            <a:r>
              <a:rPr lang="fr-FR" sz="4000" b="1" dirty="0" err="1" smtClean="0"/>
              <a:t>rehearse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you</a:t>
            </a:r>
            <a:r>
              <a:rPr lang="fr-FR" sz="4000" b="1" dirty="0" smtClean="0"/>
              <a:t> are </a:t>
            </a:r>
            <a:r>
              <a:rPr lang="fr-FR" sz="4000" b="1" dirty="0" err="1" smtClean="0"/>
              <a:t>supposed</a:t>
            </a:r>
            <a:r>
              <a:rPr lang="fr-FR" sz="4000" b="1" dirty="0" smtClean="0"/>
              <a:t> to </a:t>
            </a:r>
            <a:r>
              <a:rPr lang="fr-FR" sz="4000" b="1" dirty="0" err="1" smtClean="0"/>
              <a:t>say</a:t>
            </a:r>
            <a:endParaRPr lang="fr-FR" sz="2400" b="1" dirty="0"/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254581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290" y="420624"/>
            <a:ext cx="11457709" cy="14859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atin typeface="Brush Script MT" panose="03060802040406070304" pitchFamily="66" charset="0"/>
              </a:rPr>
              <a:t>Faire du </a:t>
            </a:r>
            <a:r>
              <a:rPr lang="en-US" sz="9600" b="1" dirty="0" err="1" smtClean="0">
                <a:latin typeface="Brush Script MT" panose="03060802040406070304" pitchFamily="66" charset="0"/>
              </a:rPr>
              <a:t>Théâtre</a:t>
            </a:r>
            <a:r>
              <a:rPr lang="en-US" sz="9600" b="1" dirty="0" smtClean="0">
                <a:latin typeface="Brush Script MT" panose="03060802040406070304" pitchFamily="66" charset="0"/>
              </a:rPr>
              <a:t/>
            </a:r>
            <a:br>
              <a:rPr lang="en-US" sz="9600" b="1" dirty="0" smtClean="0">
                <a:latin typeface="Brush Script MT" panose="03060802040406070304" pitchFamily="66" charset="0"/>
              </a:rPr>
            </a:br>
            <a:endParaRPr lang="en-US" sz="1600" b="1" dirty="0">
              <a:latin typeface="Berlin Sans FB Demi" panose="020E0802020502020306" pitchFamily="34" charset="0"/>
              <a:cs typeface="Aparajita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863" y="2153413"/>
            <a:ext cx="11090564" cy="5436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000" b="1" dirty="0" smtClean="0"/>
              <a:t>One </a:t>
            </a:r>
            <a:r>
              <a:rPr lang="fr-FR" sz="4000" b="1" dirty="0" err="1" smtClean="0"/>
              <a:t>partner</a:t>
            </a:r>
            <a:r>
              <a:rPr lang="fr-FR" sz="4000" b="1" dirty="0" smtClean="0"/>
              <a:t> pair </a:t>
            </a:r>
            <a:r>
              <a:rPr lang="fr-FR" sz="4000" b="1" dirty="0" err="1" smtClean="0"/>
              <a:t>acts</a:t>
            </a:r>
            <a:r>
              <a:rPr lang="fr-FR" sz="4000" b="1" dirty="0" smtClean="0"/>
              <a:t> and the </a:t>
            </a:r>
            <a:r>
              <a:rPr lang="fr-FR" sz="4000" b="1" dirty="0" err="1" smtClean="0"/>
              <a:t>other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watches</a:t>
            </a:r>
            <a:r>
              <a:rPr lang="fr-FR" sz="4000" b="1" dirty="0" smtClean="0"/>
              <a:t>.</a:t>
            </a:r>
          </a:p>
          <a:p>
            <a:pPr marL="0" indent="0" algn="just">
              <a:buNone/>
            </a:pPr>
            <a:endParaRPr lang="fr-FR" sz="4000" b="1" dirty="0"/>
          </a:p>
          <a:p>
            <a:pPr marL="0" indent="0" algn="just">
              <a:buNone/>
            </a:pPr>
            <a:r>
              <a:rPr lang="fr-FR" sz="4000" b="1" dirty="0" smtClean="0"/>
              <a:t>If </a:t>
            </a:r>
            <a:r>
              <a:rPr lang="fr-FR" sz="4000" b="1" dirty="0" err="1" smtClean="0"/>
              <a:t>they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forget</a:t>
            </a:r>
            <a:r>
              <a:rPr lang="fr-FR" sz="4000" b="1" dirty="0" smtClean="0"/>
              <a:t> a line, the group </a:t>
            </a:r>
            <a:r>
              <a:rPr lang="fr-FR" sz="4000" b="1" dirty="0" err="1" smtClean="0"/>
              <a:t>who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is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watching</a:t>
            </a:r>
            <a:r>
              <a:rPr lang="fr-FR" sz="4000" b="1" dirty="0" smtClean="0"/>
              <a:t> coaches </a:t>
            </a:r>
            <a:r>
              <a:rPr lang="fr-FR" sz="4000" b="1" dirty="0" err="1" smtClean="0"/>
              <a:t>them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through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it</a:t>
            </a:r>
            <a:r>
              <a:rPr lang="fr-FR" sz="4000" b="1" dirty="0" smtClean="0"/>
              <a:t>.</a:t>
            </a:r>
          </a:p>
          <a:p>
            <a:pPr marL="0" indent="0" algn="just">
              <a:buNone/>
            </a:pPr>
            <a:r>
              <a:rPr lang="fr-FR" sz="4000" b="1" dirty="0"/>
              <a:t/>
            </a:r>
            <a:br>
              <a:rPr lang="fr-FR" sz="4000" b="1" dirty="0"/>
            </a:br>
            <a:r>
              <a:rPr lang="fr-FR" sz="4000" b="1" dirty="0" err="1" smtClean="0"/>
              <a:t>Then</a:t>
            </a:r>
            <a:r>
              <a:rPr lang="fr-FR" sz="4000" b="1" dirty="0" smtClean="0"/>
              <a:t> </a:t>
            </a:r>
            <a:r>
              <a:rPr lang="fr-FR" sz="4000" b="1" dirty="0" err="1" smtClean="0"/>
              <a:t>we</a:t>
            </a:r>
            <a:r>
              <a:rPr lang="fr-FR" sz="4000" b="1" dirty="0" smtClean="0"/>
              <a:t> switch!</a:t>
            </a:r>
            <a:endParaRPr lang="fr-FR" sz="2400" b="1" dirty="0"/>
          </a:p>
          <a:p>
            <a:pPr marL="0" indent="0">
              <a:buNone/>
            </a:pP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9907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4273</TotalTime>
  <Words>142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Aparajita</vt:lpstr>
      <vt:lpstr>Berlin Sans FB Demi</vt:lpstr>
      <vt:lpstr>Brush Script MT</vt:lpstr>
      <vt:lpstr>Franklin Gothic Book</vt:lpstr>
      <vt:lpstr>Crop</vt:lpstr>
      <vt:lpstr>La Clochette In French, write about yourself.  Please include the following info:</vt:lpstr>
      <vt:lpstr>Dessiner </vt:lpstr>
      <vt:lpstr>Parler </vt:lpstr>
      <vt:lpstr>Lire </vt:lpstr>
      <vt:lpstr>Faire du Théâtre </vt:lpstr>
      <vt:lpstr>Faire du Théâtre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30</cp:revision>
  <dcterms:created xsi:type="dcterms:W3CDTF">2017-01-03T12:56:38Z</dcterms:created>
  <dcterms:modified xsi:type="dcterms:W3CDTF">2017-01-13T14:27:11Z</dcterms:modified>
</cp:coreProperties>
</file>